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2A5F-0A36-4511-A424-389D8FA335F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315502E-B77F-4D1B-9C00-75A9456156E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2A5F-0A36-4511-A424-389D8FA335F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5502E-B77F-4D1B-9C00-75A9456156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2A5F-0A36-4511-A424-389D8FA335F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5502E-B77F-4D1B-9C00-75A9456156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2A5F-0A36-4511-A424-389D8FA335F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5502E-B77F-4D1B-9C00-75A9456156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2A5F-0A36-4511-A424-389D8FA335F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315502E-B77F-4D1B-9C00-75A9456156E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2A5F-0A36-4511-A424-389D8FA335F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5502E-B77F-4D1B-9C00-75A9456156E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2A5F-0A36-4511-A424-389D8FA335F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5502E-B77F-4D1B-9C00-75A9456156E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2A5F-0A36-4511-A424-389D8FA335F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5502E-B77F-4D1B-9C00-75A9456156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2A5F-0A36-4511-A424-389D8FA335F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5502E-B77F-4D1B-9C00-75A9456156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2A5F-0A36-4511-A424-389D8FA335F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5502E-B77F-4D1B-9C00-75A9456156E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2A5F-0A36-4511-A424-389D8FA335F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315502E-B77F-4D1B-9C00-75A9456156E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A452A5F-0A36-4511-A424-389D8FA335F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0315502E-B77F-4D1B-9C00-75A9456156E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419600"/>
            <a:ext cx="9235440" cy="113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0"/>
            <a:ext cx="626745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2663" y="947738"/>
            <a:ext cx="4638675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3888" y="1276350"/>
            <a:ext cx="7896225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4388" y="1752600"/>
            <a:ext cx="751522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8250" y="1143000"/>
            <a:ext cx="66675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413" y="981075"/>
            <a:ext cx="7877175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5013" y="747713"/>
            <a:ext cx="5133975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75" y="1366838"/>
            <a:ext cx="6648450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6725" y="990600"/>
            <a:ext cx="821055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842963"/>
            <a:ext cx="714375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6813" y="1042988"/>
            <a:ext cx="6810375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0"/>
            <a:ext cx="6343650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28600" y="4724400"/>
            <a:ext cx="9326880" cy="119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" y="733425"/>
            <a:ext cx="7696200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371600"/>
            <a:ext cx="8092311" cy="448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762000" y="1371600"/>
            <a:ext cx="2667000" cy="358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75" y="1157288"/>
            <a:ext cx="8096250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063" y="785813"/>
            <a:ext cx="7381875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75" y="723900"/>
            <a:ext cx="809625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849225" cy="705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225" y="828675"/>
            <a:ext cx="8591550" cy="520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7850" y="1176338"/>
            <a:ext cx="544830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1988" y="0"/>
            <a:ext cx="7820025" cy="717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1013" y="0"/>
            <a:ext cx="8181975" cy="721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257800"/>
            <a:ext cx="9052560" cy="1403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0"/>
            <a:ext cx="8010525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0225" y="885825"/>
            <a:ext cx="5543550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3538" y="1185863"/>
            <a:ext cx="587692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" y="2738438"/>
            <a:ext cx="8801100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1163" y="947738"/>
            <a:ext cx="5781675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3088" y="1385888"/>
            <a:ext cx="5457825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5013" y="885825"/>
            <a:ext cx="5133975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143</TotalTime>
  <Words>0</Words>
  <Application>Microsoft Office PowerPoint</Application>
  <PresentationFormat>On-screen Show (4:3)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Equity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hp</cp:lastModifiedBy>
  <cp:revision>15</cp:revision>
  <dcterms:created xsi:type="dcterms:W3CDTF">2022-04-05T20:17:29Z</dcterms:created>
  <dcterms:modified xsi:type="dcterms:W3CDTF">2022-04-05T22:40:31Z</dcterms:modified>
</cp:coreProperties>
</file>